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873" r:id="rId4"/>
  </p:sldMasterIdLst>
  <p:notesMasterIdLst>
    <p:notesMasterId r:id="rId6"/>
  </p:notesMasterIdLst>
  <p:handoutMasterIdLst>
    <p:handoutMasterId r:id="rId7"/>
  </p:handoutMasterIdLst>
  <p:sldIdLst>
    <p:sldId id="260" r:id="rId5"/>
  </p:sldIdLst>
  <p:sldSz cx="12192000" cy="6858000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senza titolo" id="{02CF71D3-F090-4307-B156-C7994A6D6C66}">
          <p14:sldIdLst>
            <p14:sldId id="260"/>
          </p14:sldIdLst>
        </p14:section>
        <p14:section name="Sezione senza titolo" id="{B4CE1478-23FD-445C-B9A3-A505AD79719E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ore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94" autoAdjust="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406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>
            <a:extLst>
              <a:ext uri="{FF2B5EF4-FFF2-40B4-BE49-F238E27FC236}">
                <a16:creationId xmlns:a16="http://schemas.microsoft.com/office/drawing/2014/main" id="{0FD0A943-8854-41FE-9350-782EED0BAE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80E7D37-411C-4767-8156-64A8C5630F0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D492CA-EB90-4B32-9D53-36FFCCDC7DC8}" type="datetime1">
              <a:rPr lang="it-IT" smtClean="0"/>
              <a:t>28/05/2021</a:t>
            </a:fld>
            <a:endParaRPr lang="it-IT" dirty="0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745B7AC7-D7BE-4807-BB00-3B730B5F988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71A5ADD-BD74-4947-B733-39F1B4AE25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EF5D0-4AC6-4174-82C4-1BE06310F02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2690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 noProof="0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7DBA2-7178-43F9-8642-2E381C72FC7F}" type="datetime1">
              <a:rPr lang="it-IT" smtClean="0"/>
              <a:pPr/>
              <a:t>28/05/2021</a:t>
            </a:fld>
            <a:endParaRPr lang="it-IT" dirty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 dirty="0"/>
              <a:t>Modificare gli stili del testo dello schema</a:t>
            </a:r>
          </a:p>
          <a:p>
            <a:pPr lvl="1"/>
            <a:r>
              <a:rPr lang="it-IT" noProof="0" dirty="0"/>
              <a:t>Secondo livello</a:t>
            </a:r>
          </a:p>
          <a:p>
            <a:pPr lvl="2"/>
            <a:r>
              <a:rPr lang="it-IT" noProof="0" dirty="0"/>
              <a:t>Terzo livello</a:t>
            </a:r>
          </a:p>
          <a:p>
            <a:pPr lvl="3"/>
            <a:r>
              <a:rPr lang="it-IT" noProof="0" dirty="0"/>
              <a:t>Quarto livello</a:t>
            </a:r>
          </a:p>
          <a:p>
            <a:pPr lvl="4"/>
            <a:r>
              <a:rPr lang="it-IT" noProof="0" dirty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 noProof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A5E98-1C47-4AFA-A4FD-7BFFEDBF1B91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618822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7A5E98-1C47-4AFA-A4FD-7BFFEDBF1B91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4323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24F0004-8C57-4C02-93B8-748BF4A201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BF918B0D-FB8F-488C-98DA-9E479C6E5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83A26BF-14C1-45F0-994A-8D0405DB6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C943606-45E6-4C45-8038-A2DA902541A4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EFD5B22-7D25-4010-A82E-325F62DAC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03C3F6B-3864-4FF8-A6EF-7CD2437A5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1829439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C75F94D-B245-4701-B17D-3AAF0F8B3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CB4DC82-F196-44BB-AEC6-E83B64D4B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718CADF-527E-4949-B4AE-583B2D623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3CDF8B2-E435-4C7F-BC8A-307EC0A74ED9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B9A85FF-350D-4869-994E-CFB319269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2BE7815-312B-40AC-9EAB-387BA27C1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484566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285ED71-1629-45DD-897D-CF95A7D74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9089932-0509-4554-A168-08393A085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D3A6C09-7535-4350-B669-C1640CF9F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735BAB8-C0CB-4C0F-99A6-F8D6619DB675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BBD8357-36E3-4FEA-9A11-B595419B4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D668607-F76B-4BA4-B0CB-CA6C51E26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6518617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0003746-CDF0-4D52-9264-F7E4D218D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2E79CAD-3CC7-4BB0-9641-03D50D897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1896F2E-0D3B-4E61-833B-18B9597D11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C8E2027-D62A-48EC-B4F4-080E212A3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4015A58-97CE-4428-AAB1-BE8CAEBC4F77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2D57005-A0B4-4D1F-A854-F98FDCF39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2D6BBDC-0837-40A8-A0FA-28075F7D4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783405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E1E4A2-DC1B-4A3B-BA83-AFBB27500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B6B10F4-702C-4407-9054-E5DCB4EB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19B4169-CACB-42EE-95F5-638503F6E2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273212FC-98D0-44C6-A1B4-7350845463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A04DD3F-DA76-4F43-9CB5-85DBA7A7E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CD929800-3325-44CE-AFBE-7F54AD89A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6AE3453-58AD-42B2-875B-B61D3DC17F28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F6675781-D447-4C42-9172-A0B38AED6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BDB8BEF6-3133-453A-981D-3F52983BF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063875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B71EA96-A1F5-4412-899D-89E9C1C66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2EB3046-8E23-4AF0-9C84-421753AF3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A69774C-E933-4AE8-9806-09F50AACD790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8D7A9F88-E1AF-4495-911A-7D6CAC324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737EB5EE-73BB-4B20-90CE-608924A33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988103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55A1273-CBBB-4665-B8A8-4C82C228F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890B913-50F2-4836-8DC7-A1699E16CE9F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4801A2E2-265C-4906-AA03-75595C145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885A908-7057-4F46-B607-DCCD8E154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70179404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A6F5B60-0A4F-402F-82E4-09AF484B5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852907A-6459-49B8-B2B8-9ADF32AD9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396CC9B-3E35-4A1D-BFBC-4ADD3F595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F9692B64-12D5-41C1-88F9-364F21CAE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E095537-E4DF-4ACE-AD7E-27B0F4434399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EB2A02ED-85F6-4C3C-A42A-E43002BFC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2C0ABB00-6D09-480E-8B67-3D86027D8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6638368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7017744-A9C6-4481-8DC8-2E8986F08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E809F5D7-6E19-4B04-A395-BA760B6D26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2119FFF-AFC0-4025-A50A-CC5D54CFA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9F7E276-9EDB-49AE-9F36-A86936898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29520D7-AEF1-426A-A94E-CE2DF86551F4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E80E8D2-248F-401E-AE06-81A639E4B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E6B171B-1DC4-4133-8912-AE7D6207D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2169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8FF8653-E1F7-4FB7-A8B7-1F3262B2C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CF701FFC-9C9B-4376-96FF-17D1A7F6BB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50231C-C89A-4BB1-8150-4F69E685F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7E58D73-D18C-4297-9536-6EADDE9F2CCA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32876C4-0C77-4097-BCCB-05B72CC6A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AB03D5D-12C5-4EE3-A4B2-29A3266E2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239675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9CC9F71-D0A1-4C52-B90F-ECFC061326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0E72266-C3D5-424C-BF61-71A08005FA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E449880-6675-4637-8A8D-22660A03C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890B913-50F2-4836-8DC7-A1699E16CE9F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CDF8B5B-E025-49A6-84B0-64A2C0CCE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it-IT" noProof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9637BB9-51B2-49AD-B708-722EAFFDA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172726887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A85F9F2-CC45-4F73-9371-88613C952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DE631A4-8C23-4F7B-8B0F-996A64D5E1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B75F318-76EA-4B57-9FE2-472709AAF4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890B913-50F2-4836-8DC7-A1699E16CE9F}" type="datetime1">
              <a:rPr lang="it-IT" noProof="0" smtClean="0"/>
              <a:t>28/05/2021</a:t>
            </a:fld>
            <a:endParaRPr lang="it-IT" noProof="0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E5899F0-EA4D-4F09-8ADC-00F3F2F7B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it-IT" noProof="0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4DE5B9B-A39A-4C53-B25B-33118E37E8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966EA62-41C5-4F9A-A915-5B0BC739C923}" type="slidenum">
              <a:rPr lang="it-IT" noProof="0" smtClean="0"/>
              <a:t>‹N›</a:t>
            </a:fld>
            <a:endParaRPr lang="it-IT" noProof="0"/>
          </a:p>
        </p:txBody>
      </p:sp>
    </p:spTree>
    <p:extLst>
      <p:ext uri="{BB962C8B-B14F-4D97-AF65-F5344CB8AC3E}">
        <p14:creationId xmlns:p14="http://schemas.microsoft.com/office/powerpoint/2010/main" val="3381119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4" r:id="rId1"/>
    <p:sldLayoutId id="2147484875" r:id="rId2"/>
    <p:sldLayoutId id="2147484876" r:id="rId3"/>
    <p:sldLayoutId id="2147484877" r:id="rId4"/>
    <p:sldLayoutId id="2147484878" r:id="rId5"/>
    <p:sldLayoutId id="2147484879" r:id="rId6"/>
    <p:sldLayoutId id="2147484880" r:id="rId7"/>
    <p:sldLayoutId id="2147484881" r:id="rId8"/>
    <p:sldLayoutId id="2147484882" r:id="rId9"/>
    <p:sldLayoutId id="2147484883" r:id="rId10"/>
    <p:sldLayoutId id="214748488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22000">
              <a:schemeClr val="bg1">
                <a:lumMod val="85000"/>
              </a:schemeClr>
            </a:gs>
            <a:gs pos="100000">
              <a:schemeClr val="bg1">
                <a:lumMod val="9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 descr="elemento decorativo"/>
          <p:cNvSpPr>
            <a:spLocks noGrp="1"/>
          </p:cNvSpPr>
          <p:nvPr>
            <p:ph type="title"/>
          </p:nvPr>
        </p:nvSpPr>
        <p:spPr>
          <a:xfrm>
            <a:off x="2988178" y="408484"/>
            <a:ext cx="6883579" cy="446059"/>
          </a:xfrm>
        </p:spPr>
        <p:txBody>
          <a:bodyPr rtlCol="0">
            <a:noAutofit/>
          </a:bodyPr>
          <a:lstStyle/>
          <a:p>
            <a:pPr rtl="0"/>
            <a:r>
              <a:rPr lang="it-IT" sz="2800" b="1" dirty="0">
                <a:solidFill>
                  <a:schemeClr val="tx2"/>
                </a:solidFill>
              </a:rPr>
              <a:t>EDUCANDATO STATALE SS ANNUNZIATA</a:t>
            </a:r>
          </a:p>
        </p:txBody>
      </p:sp>
      <p:sp>
        <p:nvSpPr>
          <p:cNvPr id="20" name="Rettangolo 19">
            <a:extLst>
              <a:ext uri="{FF2B5EF4-FFF2-40B4-BE49-F238E27FC236}">
                <a16:creationId xmlns:a16="http://schemas.microsoft.com/office/drawing/2014/main" id="{0029A321-0399-4DB3-824C-DA4E14750813}"/>
              </a:ext>
            </a:extLst>
          </p:cNvPr>
          <p:cNvSpPr/>
          <p:nvPr/>
        </p:nvSpPr>
        <p:spPr>
          <a:xfrm>
            <a:off x="6776188" y="3756090"/>
            <a:ext cx="1792700" cy="1206872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3175" cap="rnd" cmpd="sng" algn="ctr">
            <a:solidFill>
              <a:schemeClr val="bg1">
                <a:lumMod val="85000"/>
              </a:schemeClr>
            </a:solidFill>
            <a:prstDash val="solid"/>
          </a:ln>
          <a:effectLst/>
          <a:scene3d>
            <a:camera prst="obliqueTopLeft"/>
            <a:lightRig rig="soft" dir="t"/>
          </a:scene3d>
          <a:sp3d extrusionH="190500" prstMaterial="matte">
            <a:contourClr>
              <a:prstClr val="black">
                <a:lumMod val="50000"/>
                <a:lumOff val="50000"/>
              </a:prstClr>
            </a:contourClr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2000" tIns="5715" rIns="72000" bIns="54011" numCol="1" spcCol="1270" rtlCol="0" anchor="ctr" anchorCtr="0">
            <a:noAutofit/>
            <a:flatTx/>
          </a:bodyPr>
          <a:lstStyle/>
          <a:p>
            <a:pPr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400" b="1" dirty="0">
                <a:solidFill>
                  <a:prstClr val="black"/>
                </a:solidFill>
              </a:rPr>
              <a:t>UFFICIO TECNICO </a:t>
            </a:r>
          </a:p>
        </p:txBody>
      </p:sp>
      <p:cxnSp>
        <p:nvCxnSpPr>
          <p:cNvPr id="3" name="Connettore diritto 2" descr="elemento decorativo">
            <a:extLst>
              <a:ext uri="{FF2B5EF4-FFF2-40B4-BE49-F238E27FC236}">
                <a16:creationId xmlns:a16="http://schemas.microsoft.com/office/drawing/2014/main" id="{68933B52-AACC-4940-ABC7-FC6FC0BD52F4}"/>
              </a:ext>
            </a:extLst>
          </p:cNvPr>
          <p:cNvCxnSpPr/>
          <p:nvPr/>
        </p:nvCxnSpPr>
        <p:spPr>
          <a:xfrm>
            <a:off x="1763598" y="3661058"/>
            <a:ext cx="0" cy="30784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nettore diritto 82" descr="elemento decorativo">
            <a:extLst>
              <a:ext uri="{FF2B5EF4-FFF2-40B4-BE49-F238E27FC236}">
                <a16:creationId xmlns:a16="http://schemas.microsoft.com/office/drawing/2014/main" id="{6B7B494C-8888-457E-82D1-32EE6B401023}"/>
              </a:ext>
            </a:extLst>
          </p:cNvPr>
          <p:cNvCxnSpPr/>
          <p:nvPr/>
        </p:nvCxnSpPr>
        <p:spPr>
          <a:xfrm>
            <a:off x="3496536" y="3661058"/>
            <a:ext cx="0" cy="30784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nettore diritto 83" descr="elemento decorativo">
            <a:extLst>
              <a:ext uri="{FF2B5EF4-FFF2-40B4-BE49-F238E27FC236}">
                <a16:creationId xmlns:a16="http://schemas.microsoft.com/office/drawing/2014/main" id="{215A627E-A616-4B35-A822-BCD857D053E8}"/>
              </a:ext>
            </a:extLst>
          </p:cNvPr>
          <p:cNvCxnSpPr/>
          <p:nvPr/>
        </p:nvCxnSpPr>
        <p:spPr>
          <a:xfrm>
            <a:off x="5229474" y="3661058"/>
            <a:ext cx="0" cy="30784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nettore diritto 84" descr="elemento decorativo">
            <a:extLst>
              <a:ext uri="{FF2B5EF4-FFF2-40B4-BE49-F238E27FC236}">
                <a16:creationId xmlns:a16="http://schemas.microsoft.com/office/drawing/2014/main" id="{338A3F58-952C-4C6C-BE73-668B41F8708D}"/>
              </a:ext>
            </a:extLst>
          </p:cNvPr>
          <p:cNvCxnSpPr/>
          <p:nvPr/>
        </p:nvCxnSpPr>
        <p:spPr>
          <a:xfrm>
            <a:off x="6962412" y="3661058"/>
            <a:ext cx="0" cy="30784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nettore diritto 85" descr="elemento decorativo">
            <a:extLst>
              <a:ext uri="{FF2B5EF4-FFF2-40B4-BE49-F238E27FC236}">
                <a16:creationId xmlns:a16="http://schemas.microsoft.com/office/drawing/2014/main" id="{499176F8-BEEF-4A37-97C9-A7E8592211E9}"/>
              </a:ext>
            </a:extLst>
          </p:cNvPr>
          <p:cNvCxnSpPr/>
          <p:nvPr/>
        </p:nvCxnSpPr>
        <p:spPr>
          <a:xfrm>
            <a:off x="8695350" y="3661058"/>
            <a:ext cx="0" cy="30784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nettore diritto 86" descr="elemento decorativo">
            <a:extLst>
              <a:ext uri="{FF2B5EF4-FFF2-40B4-BE49-F238E27FC236}">
                <a16:creationId xmlns:a16="http://schemas.microsoft.com/office/drawing/2014/main" id="{E0A5E395-38A3-4ED8-A1C1-7892BF5B1BE1}"/>
              </a:ext>
            </a:extLst>
          </p:cNvPr>
          <p:cNvCxnSpPr/>
          <p:nvPr/>
        </p:nvCxnSpPr>
        <p:spPr>
          <a:xfrm>
            <a:off x="10428290" y="3661058"/>
            <a:ext cx="0" cy="30784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e 4" descr="elemento decorativo">
            <a:extLst>
              <a:ext uri="{FF2B5EF4-FFF2-40B4-BE49-F238E27FC236}">
                <a16:creationId xmlns:a16="http://schemas.microsoft.com/office/drawing/2014/main" id="{FE3B97CC-2A6D-4550-83BF-6DBCDB836162}"/>
              </a:ext>
            </a:extLst>
          </p:cNvPr>
          <p:cNvSpPr/>
          <p:nvPr/>
        </p:nvSpPr>
        <p:spPr>
          <a:xfrm>
            <a:off x="1706391" y="2978990"/>
            <a:ext cx="114414" cy="8596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it-IT"/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id="{912543CF-3BD4-40B0-BB18-006DCC4331CA}"/>
              </a:ext>
            </a:extLst>
          </p:cNvPr>
          <p:cNvSpPr/>
          <p:nvPr/>
        </p:nvSpPr>
        <p:spPr>
          <a:xfrm>
            <a:off x="4424525" y="987698"/>
            <a:ext cx="3142477" cy="1529079"/>
          </a:xfrm>
          <a:prstGeom prst="rect">
            <a:avLst/>
          </a:prstGeom>
          <a:solidFill>
            <a:schemeClr val="bg1"/>
          </a:solidFill>
          <a:ln w="12700" cap="rnd" cmpd="sng" algn="ctr">
            <a:solidFill>
              <a:schemeClr val="bg1">
                <a:lumMod val="85000"/>
              </a:schemeClr>
            </a:solidFill>
            <a:prstDash val="solid"/>
          </a:ln>
          <a:effectLst/>
          <a:scene3d>
            <a:camera prst="obliqueTopLeft"/>
            <a:lightRig rig="soft" dir="t"/>
          </a:scene3d>
          <a:sp3d extrusionH="190500" prstMaterial="matte">
            <a:contourClr>
              <a:prstClr val="black">
                <a:lumMod val="50000"/>
                <a:lumOff val="50000"/>
              </a:prstClr>
            </a:contourClr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715" tIns="5715" rIns="5715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b="1" dirty="0">
                <a:solidFill>
                  <a:schemeClr val="tx1"/>
                </a:solidFill>
              </a:rPr>
              <a:t>CONSIGLIO DI AMMINISTRAZION</a:t>
            </a:r>
            <a:r>
              <a:rPr lang="it-IT" sz="1200" dirty="0">
                <a:solidFill>
                  <a:schemeClr val="tx1"/>
                </a:solidFill>
              </a:rPr>
              <a:t>E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dirty="0">
                <a:solidFill>
                  <a:schemeClr val="tx1"/>
                </a:solidFill>
              </a:rPr>
              <a:t>PRESIDENTE 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dirty="0">
                <a:solidFill>
                  <a:schemeClr val="tx1"/>
                </a:solidFill>
              </a:rPr>
              <a:t>VICEPRESIDENTE</a:t>
            </a:r>
          </a:p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200" dirty="0">
                <a:solidFill>
                  <a:schemeClr val="tx1"/>
                </a:solidFill>
              </a:rPr>
              <a:t>CONSIGLIERE  </a:t>
            </a:r>
          </a:p>
        </p:txBody>
      </p:sp>
      <p:cxnSp>
        <p:nvCxnSpPr>
          <p:cNvPr id="98" name="Connettore diritto 97" descr="elemento decorativo">
            <a:extLst>
              <a:ext uri="{FF2B5EF4-FFF2-40B4-BE49-F238E27FC236}">
                <a16:creationId xmlns:a16="http://schemas.microsoft.com/office/drawing/2014/main" id="{98000C8A-C564-4106-9005-252681A7FDFB}"/>
              </a:ext>
            </a:extLst>
          </p:cNvPr>
          <p:cNvCxnSpPr>
            <a:cxnSpLocks/>
          </p:cNvCxnSpPr>
          <p:nvPr/>
        </p:nvCxnSpPr>
        <p:spPr>
          <a:xfrm>
            <a:off x="5240917" y="2835558"/>
            <a:ext cx="0" cy="143431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nettore diritto 103" descr="elemento decorativo">
            <a:extLst>
              <a:ext uri="{FF2B5EF4-FFF2-40B4-BE49-F238E27FC236}">
                <a16:creationId xmlns:a16="http://schemas.microsoft.com/office/drawing/2014/main" id="{E8574014-9F7A-4AC9-82C3-EE7EF06CAFFE}"/>
              </a:ext>
            </a:extLst>
          </p:cNvPr>
          <p:cNvCxnSpPr>
            <a:cxnSpLocks/>
          </p:cNvCxnSpPr>
          <p:nvPr/>
        </p:nvCxnSpPr>
        <p:spPr>
          <a:xfrm flipH="1">
            <a:off x="5101479" y="2257800"/>
            <a:ext cx="994521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  <a:prstDash val="solid"/>
            <a:headEnd type="none" w="sm" len="sm"/>
            <a:tailEnd type="none" w="sm" len="sm"/>
          </a:ln>
          <a:scene3d>
            <a:camera prst="obliqueTopLeft"/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ttangolo 37">
            <a:extLst>
              <a:ext uri="{FF2B5EF4-FFF2-40B4-BE49-F238E27FC236}">
                <a16:creationId xmlns:a16="http://schemas.microsoft.com/office/drawing/2014/main" id="{AC39A00C-670E-4D43-B441-557BDCE9C05C}"/>
              </a:ext>
            </a:extLst>
          </p:cNvPr>
          <p:cNvSpPr/>
          <p:nvPr/>
        </p:nvSpPr>
        <p:spPr>
          <a:xfrm>
            <a:off x="3264705" y="3756090"/>
            <a:ext cx="1836774" cy="1206871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3175" cap="rnd" cmpd="sng" algn="ctr">
            <a:solidFill>
              <a:schemeClr val="bg1">
                <a:lumMod val="85000"/>
              </a:schemeClr>
            </a:solidFill>
            <a:prstDash val="solid"/>
          </a:ln>
          <a:effectLst/>
          <a:scene3d>
            <a:camera prst="obliqueTopRight"/>
            <a:lightRig rig="soft" dir="t"/>
          </a:scene3d>
          <a:sp3d extrusionH="190500" prstMaterial="matte">
            <a:contourClr>
              <a:prstClr val="black">
                <a:lumMod val="50000"/>
                <a:lumOff val="50000"/>
              </a:prstClr>
            </a:contourClr>
          </a:sp3d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2000" tIns="5715" rIns="72000" bIns="54011" numCol="1" spcCol="1270" rtlCol="0" anchor="ctr" anchorCtr="0">
            <a:noAutofit/>
            <a:flatTx/>
          </a:bodyPr>
          <a:lstStyle/>
          <a:p>
            <a:pPr algn="ctr" defTabSz="40005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it-IT" sz="1400" b="1" dirty="0">
                <a:solidFill>
                  <a:prstClr val="black"/>
                </a:solidFill>
              </a:rPr>
              <a:t>SEGRETERIA CDA </a:t>
            </a:r>
          </a:p>
        </p:txBody>
      </p:sp>
      <p:cxnSp>
        <p:nvCxnSpPr>
          <p:cNvPr id="6" name="Connettore 2 5">
            <a:extLst>
              <a:ext uri="{FF2B5EF4-FFF2-40B4-BE49-F238E27FC236}">
                <a16:creationId xmlns:a16="http://schemas.microsoft.com/office/drawing/2014/main" id="{21A03EF5-3B45-4437-BB7D-A8FB0EDC3AA3}"/>
              </a:ext>
            </a:extLst>
          </p:cNvPr>
          <p:cNvCxnSpPr>
            <a:cxnSpLocks/>
          </p:cNvCxnSpPr>
          <p:nvPr/>
        </p:nvCxnSpPr>
        <p:spPr>
          <a:xfrm>
            <a:off x="5995763" y="2553380"/>
            <a:ext cx="0" cy="18244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9" name="Connettore diritto 8">
            <a:extLst>
              <a:ext uri="{FF2B5EF4-FFF2-40B4-BE49-F238E27FC236}">
                <a16:creationId xmlns:a16="http://schemas.microsoft.com/office/drawing/2014/main" id="{DD172431-B0D5-49F0-91EF-B81A572460D3}"/>
              </a:ext>
            </a:extLst>
          </p:cNvPr>
          <p:cNvCxnSpPr>
            <a:cxnSpLocks/>
          </p:cNvCxnSpPr>
          <p:nvPr/>
        </p:nvCxnSpPr>
        <p:spPr>
          <a:xfrm>
            <a:off x="5165476" y="4359525"/>
            <a:ext cx="1546714" cy="183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3948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BE72A78-A220-4105-9D96-D17E6B611B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3DCE94-57BA-4A16-A523-31294EE4F1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629D47E-B95A-4B0E-A9AB-A63E4C038A2C}">
  <ds:schemaRefs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purl.org/dc/terms/"/>
    <ds:schemaRef ds:uri="16c05727-aa75-4e4a-9b5f-8a80a1165891"/>
    <ds:schemaRef ds:uri="http://www.w3.org/XML/1998/namespace"/>
    <ds:schemaRef ds:uri="71af3243-3dd4-4a8d-8c0d-dd76da1f02a5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</Words>
  <Application>Microsoft Office PowerPoint</Application>
  <PresentationFormat>Widescreen</PresentationFormat>
  <Paragraphs>8</Paragraphs>
  <Slides>1</Slides>
  <Notes>1</Notes>
  <HiddenSlides>1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EDUCANDATO STATALE SS ANNUNZIATA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2019-04-01T15:50:31Z</dcterms:created>
  <dcterms:modified xsi:type="dcterms:W3CDTF">2021-05-28T17:06:02Z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